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cad1a7993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cad1a7993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cad1a799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cad1a799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cad1a799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cad1a799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cad1a799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cad1a799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cad1a799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cad1a799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cad1a799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cad1a799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cad1a79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cad1a79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cad1a799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cad1a799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cad1a799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cad1a799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cad1a799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cad1a799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cad1a799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cad1a799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cad1a799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cad1a799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cad1a799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cad1a799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cad1a7993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cad1a7993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43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70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71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72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73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/>
          <p:nvPr/>
        </p:nvSpPr>
        <p:spPr>
          <a:xfrm>
            <a:off x="5996975" y="1221825"/>
            <a:ext cx="2203200" cy="16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9</a:t>
            </a:r>
            <a:endParaRPr sz="6000"/>
          </a:p>
        </p:txBody>
      </p:sp>
      <p:pic>
        <p:nvPicPr>
          <p:cNvPr id="177" name="Google Shape;17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7801" y="342900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351" y="342900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3826" y="342900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9776" y="342900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7801" y="4489075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351" y="4489075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3826" y="4489075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9776" y="4489075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7801" y="554915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351" y="554915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3826" y="554915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9776" y="5549150"/>
            <a:ext cx="796099" cy="991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3"/>
          <p:cNvPicPr preferRelativeResize="0"/>
          <p:nvPr/>
        </p:nvPicPr>
        <p:blipFill rotWithShape="1">
          <a:blip r:embed="rId4">
            <a:alphaModFix/>
          </a:blip>
          <a:srcRect l="12478" t="5418" r="7115" b="6187"/>
          <a:stretch/>
        </p:blipFill>
        <p:spPr>
          <a:xfrm>
            <a:off x="8428840" y="4842387"/>
            <a:ext cx="715161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3"/>
          <p:cNvPicPr preferRelativeResize="0"/>
          <p:nvPr/>
        </p:nvPicPr>
        <p:blipFill rotWithShape="1">
          <a:blip r:embed="rId5">
            <a:alphaModFix/>
          </a:blip>
          <a:srcRect l="11607" t="2432" r="15207" b="11604"/>
          <a:stretch/>
        </p:blipFill>
        <p:spPr>
          <a:xfrm>
            <a:off x="4646522" y="4852549"/>
            <a:ext cx="650981" cy="74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/>
          <p:cNvPicPr preferRelativeResize="0"/>
          <p:nvPr/>
        </p:nvPicPr>
        <p:blipFill rotWithShape="1">
          <a:blip r:embed="rId6">
            <a:alphaModFix/>
          </a:blip>
          <a:srcRect l="16681" t="4279" r="14867" b="15283"/>
          <a:stretch/>
        </p:blipFill>
        <p:spPr>
          <a:xfrm>
            <a:off x="764185" y="4815737"/>
            <a:ext cx="715161" cy="81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3"/>
          <p:cNvPicPr preferRelativeResize="0"/>
          <p:nvPr/>
        </p:nvPicPr>
        <p:blipFill rotWithShape="1">
          <a:blip r:embed="rId7">
            <a:alphaModFix/>
          </a:blip>
          <a:srcRect l="14867" t="4317" r="16681" b="15276"/>
          <a:stretch/>
        </p:blipFill>
        <p:spPr>
          <a:xfrm>
            <a:off x="5227449" y="479851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3"/>
          <p:cNvPicPr preferRelativeResize="0"/>
          <p:nvPr/>
        </p:nvPicPr>
        <p:blipFill rotWithShape="1">
          <a:blip r:embed="rId8">
            <a:alphaModFix/>
          </a:blip>
          <a:srcRect r="37690"/>
          <a:stretch/>
        </p:blipFill>
        <p:spPr>
          <a:xfrm>
            <a:off x="2677113" y="4805087"/>
            <a:ext cx="65098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3"/>
          <p:cNvPicPr preferRelativeResize="0"/>
          <p:nvPr/>
        </p:nvPicPr>
        <p:blipFill rotWithShape="1">
          <a:blip r:embed="rId9">
            <a:alphaModFix/>
          </a:blip>
          <a:srcRect t="6021" r="14864" b="13579"/>
          <a:stretch/>
        </p:blipFill>
        <p:spPr>
          <a:xfrm>
            <a:off x="0" y="4815887"/>
            <a:ext cx="889457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88858" y="4801225"/>
            <a:ext cx="834410" cy="81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3"/>
          <p:cNvPicPr preferRelativeResize="0"/>
          <p:nvPr/>
        </p:nvPicPr>
        <p:blipFill rotWithShape="1">
          <a:blip r:embed="rId11">
            <a:alphaModFix/>
          </a:blip>
          <a:srcRect l="14864" t="9460" r="10625" b="15278"/>
          <a:stretch/>
        </p:blipFill>
        <p:spPr>
          <a:xfrm>
            <a:off x="3914996" y="4842037"/>
            <a:ext cx="778439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3"/>
          <p:cNvPicPr preferRelativeResize="0"/>
          <p:nvPr/>
        </p:nvPicPr>
        <p:blipFill rotWithShape="1">
          <a:blip r:embed="rId12">
            <a:alphaModFix/>
          </a:blip>
          <a:srcRect l="20131" r="20552"/>
          <a:stretch/>
        </p:blipFill>
        <p:spPr>
          <a:xfrm>
            <a:off x="7075933" y="4716650"/>
            <a:ext cx="619707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3"/>
          <p:cNvPicPr preferRelativeResize="0"/>
          <p:nvPr/>
        </p:nvPicPr>
        <p:blipFill rotWithShape="1">
          <a:blip r:embed="rId13">
            <a:alphaModFix/>
          </a:blip>
          <a:srcRect l="14867" r="16681" b="17749"/>
          <a:stretch/>
        </p:blipFill>
        <p:spPr>
          <a:xfrm>
            <a:off x="3287933" y="4719150"/>
            <a:ext cx="715161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3"/>
          <p:cNvPicPr preferRelativeResize="0"/>
          <p:nvPr/>
        </p:nvPicPr>
        <p:blipFill rotWithShape="1">
          <a:blip r:embed="rId14">
            <a:alphaModFix/>
          </a:blip>
          <a:srcRect l="14867" r="16681"/>
          <a:stretch/>
        </p:blipFill>
        <p:spPr>
          <a:xfrm>
            <a:off x="6475579" y="4716650"/>
            <a:ext cx="71516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3"/>
          <p:cNvPicPr preferRelativeResize="0"/>
          <p:nvPr/>
        </p:nvPicPr>
        <p:blipFill rotWithShape="1">
          <a:blip r:embed="rId15">
            <a:alphaModFix/>
          </a:blip>
          <a:srcRect l="14867" t="7051" r="16681" b="12543"/>
          <a:stretch/>
        </p:blipFill>
        <p:spPr>
          <a:xfrm>
            <a:off x="2026059" y="485206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3"/>
          <p:cNvPicPr preferRelativeResize="0"/>
          <p:nvPr/>
        </p:nvPicPr>
        <p:blipFill rotWithShape="1">
          <a:blip r:embed="rId16">
            <a:alphaModFix/>
          </a:blip>
          <a:srcRect l="27651" t="6020" r="17559" b="11728"/>
          <a:stretch/>
        </p:blipFill>
        <p:spPr>
          <a:xfrm>
            <a:off x="5929764" y="4842674"/>
            <a:ext cx="572405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3"/>
          <p:cNvPicPr preferRelativeResize="0"/>
          <p:nvPr/>
        </p:nvPicPr>
        <p:blipFill rotWithShape="1">
          <a:blip r:embed="rId17">
            <a:alphaModFix/>
          </a:blip>
          <a:srcRect l="14867" r="16681" b="12541"/>
          <a:stretch/>
        </p:blipFill>
        <p:spPr>
          <a:xfrm>
            <a:off x="1375053" y="4780387"/>
            <a:ext cx="715161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3"/>
          <p:cNvPicPr preferRelativeResize="0"/>
          <p:nvPr/>
        </p:nvPicPr>
        <p:blipFill rotWithShape="1">
          <a:blip r:embed="rId18">
            <a:alphaModFix/>
          </a:blip>
          <a:srcRect l="18175" r="17983"/>
          <a:stretch/>
        </p:blipFill>
        <p:spPr>
          <a:xfrm>
            <a:off x="8254470" y="5709357"/>
            <a:ext cx="650981" cy="105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3"/>
          <p:cNvPicPr preferRelativeResize="0"/>
          <p:nvPr/>
        </p:nvPicPr>
        <p:blipFill rotWithShape="1">
          <a:blip r:embed="rId19">
            <a:alphaModFix/>
          </a:blip>
          <a:srcRect l="21214" r="20855"/>
          <a:stretch/>
        </p:blipFill>
        <p:spPr>
          <a:xfrm>
            <a:off x="3707480" y="5792131"/>
            <a:ext cx="572405" cy="101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3"/>
          <p:cNvPicPr preferRelativeResize="0"/>
          <p:nvPr/>
        </p:nvPicPr>
        <p:blipFill rotWithShape="1">
          <a:blip r:embed="rId20">
            <a:alphaModFix/>
          </a:blip>
          <a:srcRect l="16327" r="18390"/>
          <a:stretch/>
        </p:blipFill>
        <p:spPr>
          <a:xfrm>
            <a:off x="4223404" y="5720982"/>
            <a:ext cx="650981" cy="102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3"/>
          <p:cNvPicPr preferRelativeResize="0"/>
          <p:nvPr/>
        </p:nvPicPr>
        <p:blipFill rotWithShape="1">
          <a:blip r:embed="rId21">
            <a:alphaModFix/>
          </a:blip>
          <a:srcRect l="8305" t="6173" r="9868" b="13960"/>
          <a:stretch/>
        </p:blipFill>
        <p:spPr>
          <a:xfrm>
            <a:off x="101791" y="5701807"/>
            <a:ext cx="834385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3"/>
          <p:cNvPicPr preferRelativeResize="0"/>
          <p:nvPr/>
        </p:nvPicPr>
        <p:blipFill rotWithShape="1">
          <a:blip r:embed="rId22">
            <a:alphaModFix/>
          </a:blip>
          <a:srcRect l="12777" r="17090"/>
          <a:stretch/>
        </p:blipFill>
        <p:spPr>
          <a:xfrm>
            <a:off x="7489726" y="5678632"/>
            <a:ext cx="71516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3"/>
          <p:cNvPicPr preferRelativeResize="0"/>
          <p:nvPr/>
        </p:nvPicPr>
        <p:blipFill rotWithShape="1">
          <a:blip r:embed="rId23">
            <a:alphaModFix/>
          </a:blip>
          <a:srcRect l="18170" r="21057"/>
          <a:stretch/>
        </p:blipFill>
        <p:spPr>
          <a:xfrm>
            <a:off x="3089303" y="5745106"/>
            <a:ext cx="619707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3"/>
          <p:cNvPicPr preferRelativeResize="0"/>
          <p:nvPr/>
        </p:nvPicPr>
        <p:blipFill rotWithShape="1">
          <a:blip r:embed="rId24">
            <a:alphaModFix/>
          </a:blip>
          <a:srcRect l="12778" r="10885"/>
          <a:stretch/>
        </p:blipFill>
        <p:spPr>
          <a:xfrm>
            <a:off x="6711287" y="5678632"/>
            <a:ext cx="778439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3"/>
          <p:cNvPicPr preferRelativeResize="0"/>
          <p:nvPr/>
        </p:nvPicPr>
        <p:blipFill rotWithShape="1">
          <a:blip r:embed="rId25">
            <a:alphaModFix/>
          </a:blip>
          <a:srcRect l="18175" r="17983"/>
          <a:stretch/>
        </p:blipFill>
        <p:spPr>
          <a:xfrm>
            <a:off x="2374460" y="5678632"/>
            <a:ext cx="65098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727214" y="5678632"/>
            <a:ext cx="101973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3"/>
          <p:cNvPicPr preferRelativeResize="0"/>
          <p:nvPr/>
        </p:nvPicPr>
        <p:blipFill rotWithShape="1">
          <a:blip r:embed="rId27">
            <a:alphaModFix/>
          </a:blip>
          <a:srcRect l="5477" t="8674" r="7300" b="11453"/>
          <a:stretch/>
        </p:blipFill>
        <p:spPr>
          <a:xfrm>
            <a:off x="1532086" y="5745094"/>
            <a:ext cx="889457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3"/>
          <p:cNvPicPr preferRelativeResize="0"/>
          <p:nvPr/>
        </p:nvPicPr>
        <p:blipFill rotWithShape="1">
          <a:blip r:embed="rId28">
            <a:alphaModFix/>
          </a:blip>
          <a:srcRect l="12778" r="10885" b="14155"/>
          <a:stretch/>
        </p:blipFill>
        <p:spPr>
          <a:xfrm>
            <a:off x="4948787" y="5678632"/>
            <a:ext cx="778439" cy="95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3"/>
          <p:cNvPicPr preferRelativeResize="0"/>
          <p:nvPr/>
        </p:nvPicPr>
        <p:blipFill rotWithShape="1">
          <a:blip r:embed="rId29">
            <a:alphaModFix/>
          </a:blip>
          <a:srcRect l="18175" r="17983" b="8675"/>
          <a:stretch/>
        </p:blipFill>
        <p:spPr>
          <a:xfrm>
            <a:off x="912209" y="5726907"/>
            <a:ext cx="650981" cy="101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4"/>
          <p:cNvPicPr preferRelativeResize="0"/>
          <p:nvPr/>
        </p:nvPicPr>
        <p:blipFill rotWithShape="1">
          <a:blip r:embed="rId4">
            <a:alphaModFix/>
          </a:blip>
          <a:srcRect l="12478" t="5418" r="7115" b="6187"/>
          <a:stretch/>
        </p:blipFill>
        <p:spPr>
          <a:xfrm>
            <a:off x="8428840" y="4842387"/>
            <a:ext cx="715161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4"/>
          <p:cNvPicPr preferRelativeResize="0"/>
          <p:nvPr/>
        </p:nvPicPr>
        <p:blipFill rotWithShape="1">
          <a:blip r:embed="rId5">
            <a:alphaModFix/>
          </a:blip>
          <a:srcRect l="11607" t="2432" r="15207" b="11604"/>
          <a:stretch/>
        </p:blipFill>
        <p:spPr>
          <a:xfrm>
            <a:off x="4646522" y="4852549"/>
            <a:ext cx="650981" cy="74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4"/>
          <p:cNvPicPr preferRelativeResize="0"/>
          <p:nvPr/>
        </p:nvPicPr>
        <p:blipFill rotWithShape="1">
          <a:blip r:embed="rId6">
            <a:alphaModFix/>
          </a:blip>
          <a:srcRect l="16681" t="4279" r="14867" b="15283"/>
          <a:stretch/>
        </p:blipFill>
        <p:spPr>
          <a:xfrm>
            <a:off x="764185" y="4815737"/>
            <a:ext cx="715161" cy="81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4"/>
          <p:cNvPicPr preferRelativeResize="0"/>
          <p:nvPr/>
        </p:nvPicPr>
        <p:blipFill rotWithShape="1">
          <a:blip r:embed="rId7">
            <a:alphaModFix/>
          </a:blip>
          <a:srcRect l="14867" t="4317" r="16681" b="15276"/>
          <a:stretch/>
        </p:blipFill>
        <p:spPr>
          <a:xfrm>
            <a:off x="5227449" y="479851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/>
          <p:cNvPicPr preferRelativeResize="0"/>
          <p:nvPr/>
        </p:nvPicPr>
        <p:blipFill rotWithShape="1">
          <a:blip r:embed="rId8">
            <a:alphaModFix/>
          </a:blip>
          <a:srcRect r="37690"/>
          <a:stretch/>
        </p:blipFill>
        <p:spPr>
          <a:xfrm>
            <a:off x="2677113" y="4805087"/>
            <a:ext cx="65098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4"/>
          <p:cNvPicPr preferRelativeResize="0"/>
          <p:nvPr/>
        </p:nvPicPr>
        <p:blipFill rotWithShape="1">
          <a:blip r:embed="rId9">
            <a:alphaModFix/>
          </a:blip>
          <a:srcRect t="6021" r="14864" b="13579"/>
          <a:stretch/>
        </p:blipFill>
        <p:spPr>
          <a:xfrm>
            <a:off x="0" y="4815887"/>
            <a:ext cx="889457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88858" y="4801225"/>
            <a:ext cx="834410" cy="81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4"/>
          <p:cNvPicPr preferRelativeResize="0"/>
          <p:nvPr/>
        </p:nvPicPr>
        <p:blipFill rotWithShape="1">
          <a:blip r:embed="rId11">
            <a:alphaModFix/>
          </a:blip>
          <a:srcRect l="14864" t="9460" r="10625" b="15278"/>
          <a:stretch/>
        </p:blipFill>
        <p:spPr>
          <a:xfrm>
            <a:off x="3914996" y="4842037"/>
            <a:ext cx="778439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4"/>
          <p:cNvPicPr preferRelativeResize="0"/>
          <p:nvPr/>
        </p:nvPicPr>
        <p:blipFill rotWithShape="1">
          <a:blip r:embed="rId12">
            <a:alphaModFix/>
          </a:blip>
          <a:srcRect l="20131" r="20552"/>
          <a:stretch/>
        </p:blipFill>
        <p:spPr>
          <a:xfrm>
            <a:off x="7075933" y="4716650"/>
            <a:ext cx="619707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4"/>
          <p:cNvPicPr preferRelativeResize="0"/>
          <p:nvPr/>
        </p:nvPicPr>
        <p:blipFill rotWithShape="1">
          <a:blip r:embed="rId13">
            <a:alphaModFix/>
          </a:blip>
          <a:srcRect l="14867" r="16681" b="17749"/>
          <a:stretch/>
        </p:blipFill>
        <p:spPr>
          <a:xfrm>
            <a:off x="3287933" y="4719150"/>
            <a:ext cx="715161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4"/>
          <p:cNvPicPr preferRelativeResize="0"/>
          <p:nvPr/>
        </p:nvPicPr>
        <p:blipFill rotWithShape="1">
          <a:blip r:embed="rId14">
            <a:alphaModFix/>
          </a:blip>
          <a:srcRect l="14867" r="16681"/>
          <a:stretch/>
        </p:blipFill>
        <p:spPr>
          <a:xfrm>
            <a:off x="6475579" y="4716650"/>
            <a:ext cx="71516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4"/>
          <p:cNvPicPr preferRelativeResize="0"/>
          <p:nvPr/>
        </p:nvPicPr>
        <p:blipFill rotWithShape="1">
          <a:blip r:embed="rId15">
            <a:alphaModFix/>
          </a:blip>
          <a:srcRect l="14867" t="7051" r="16681" b="12543"/>
          <a:stretch/>
        </p:blipFill>
        <p:spPr>
          <a:xfrm>
            <a:off x="2026059" y="485206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4"/>
          <p:cNvPicPr preferRelativeResize="0"/>
          <p:nvPr/>
        </p:nvPicPr>
        <p:blipFill rotWithShape="1">
          <a:blip r:embed="rId16">
            <a:alphaModFix/>
          </a:blip>
          <a:srcRect l="27651" t="6020" r="17559" b="11728"/>
          <a:stretch/>
        </p:blipFill>
        <p:spPr>
          <a:xfrm>
            <a:off x="5929764" y="4842674"/>
            <a:ext cx="572405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4"/>
          <p:cNvPicPr preferRelativeResize="0"/>
          <p:nvPr/>
        </p:nvPicPr>
        <p:blipFill rotWithShape="1">
          <a:blip r:embed="rId17">
            <a:alphaModFix/>
          </a:blip>
          <a:srcRect l="14867" r="16681" b="12541"/>
          <a:stretch/>
        </p:blipFill>
        <p:spPr>
          <a:xfrm>
            <a:off x="1375053" y="4780387"/>
            <a:ext cx="715161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4"/>
          <p:cNvPicPr preferRelativeResize="0"/>
          <p:nvPr/>
        </p:nvPicPr>
        <p:blipFill rotWithShape="1">
          <a:blip r:embed="rId18">
            <a:alphaModFix/>
          </a:blip>
          <a:srcRect l="18175" r="17983"/>
          <a:stretch/>
        </p:blipFill>
        <p:spPr>
          <a:xfrm>
            <a:off x="8254470" y="5709357"/>
            <a:ext cx="650981" cy="105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4"/>
          <p:cNvPicPr preferRelativeResize="0"/>
          <p:nvPr/>
        </p:nvPicPr>
        <p:blipFill rotWithShape="1">
          <a:blip r:embed="rId19">
            <a:alphaModFix/>
          </a:blip>
          <a:srcRect l="21214" r="20855"/>
          <a:stretch/>
        </p:blipFill>
        <p:spPr>
          <a:xfrm>
            <a:off x="3707480" y="5792131"/>
            <a:ext cx="572405" cy="101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4"/>
          <p:cNvPicPr preferRelativeResize="0"/>
          <p:nvPr/>
        </p:nvPicPr>
        <p:blipFill rotWithShape="1">
          <a:blip r:embed="rId20">
            <a:alphaModFix/>
          </a:blip>
          <a:srcRect l="16327" r="18390"/>
          <a:stretch/>
        </p:blipFill>
        <p:spPr>
          <a:xfrm>
            <a:off x="4223404" y="5720982"/>
            <a:ext cx="650981" cy="102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4"/>
          <p:cNvPicPr preferRelativeResize="0"/>
          <p:nvPr/>
        </p:nvPicPr>
        <p:blipFill rotWithShape="1">
          <a:blip r:embed="rId21">
            <a:alphaModFix/>
          </a:blip>
          <a:srcRect l="8305" t="6173" r="9868" b="13960"/>
          <a:stretch/>
        </p:blipFill>
        <p:spPr>
          <a:xfrm>
            <a:off x="101791" y="5701807"/>
            <a:ext cx="834385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4"/>
          <p:cNvPicPr preferRelativeResize="0"/>
          <p:nvPr/>
        </p:nvPicPr>
        <p:blipFill rotWithShape="1">
          <a:blip r:embed="rId22">
            <a:alphaModFix/>
          </a:blip>
          <a:srcRect l="12777" r="17090"/>
          <a:stretch/>
        </p:blipFill>
        <p:spPr>
          <a:xfrm>
            <a:off x="7489726" y="5678632"/>
            <a:ext cx="71516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4"/>
          <p:cNvPicPr preferRelativeResize="0"/>
          <p:nvPr/>
        </p:nvPicPr>
        <p:blipFill rotWithShape="1">
          <a:blip r:embed="rId23">
            <a:alphaModFix/>
          </a:blip>
          <a:srcRect l="18170" r="21057"/>
          <a:stretch/>
        </p:blipFill>
        <p:spPr>
          <a:xfrm>
            <a:off x="3089303" y="5745106"/>
            <a:ext cx="619707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4"/>
          <p:cNvPicPr preferRelativeResize="0"/>
          <p:nvPr/>
        </p:nvPicPr>
        <p:blipFill rotWithShape="1">
          <a:blip r:embed="rId24">
            <a:alphaModFix/>
          </a:blip>
          <a:srcRect l="12778" r="10885"/>
          <a:stretch/>
        </p:blipFill>
        <p:spPr>
          <a:xfrm>
            <a:off x="6711287" y="5678632"/>
            <a:ext cx="778439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4"/>
          <p:cNvPicPr preferRelativeResize="0"/>
          <p:nvPr/>
        </p:nvPicPr>
        <p:blipFill rotWithShape="1">
          <a:blip r:embed="rId25">
            <a:alphaModFix/>
          </a:blip>
          <a:srcRect l="18175" r="17983"/>
          <a:stretch/>
        </p:blipFill>
        <p:spPr>
          <a:xfrm>
            <a:off x="2374460" y="5678632"/>
            <a:ext cx="65098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727214" y="5678632"/>
            <a:ext cx="101973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4"/>
          <p:cNvPicPr preferRelativeResize="0"/>
          <p:nvPr/>
        </p:nvPicPr>
        <p:blipFill rotWithShape="1">
          <a:blip r:embed="rId27">
            <a:alphaModFix/>
          </a:blip>
          <a:srcRect l="5477" t="8674" r="7300" b="11453"/>
          <a:stretch/>
        </p:blipFill>
        <p:spPr>
          <a:xfrm>
            <a:off x="1532086" y="5745094"/>
            <a:ext cx="889457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4"/>
          <p:cNvPicPr preferRelativeResize="0"/>
          <p:nvPr/>
        </p:nvPicPr>
        <p:blipFill rotWithShape="1">
          <a:blip r:embed="rId28">
            <a:alphaModFix/>
          </a:blip>
          <a:srcRect l="12778" r="10885" b="14155"/>
          <a:stretch/>
        </p:blipFill>
        <p:spPr>
          <a:xfrm>
            <a:off x="4948787" y="5678632"/>
            <a:ext cx="778439" cy="95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4"/>
          <p:cNvPicPr preferRelativeResize="0"/>
          <p:nvPr/>
        </p:nvPicPr>
        <p:blipFill rotWithShape="1">
          <a:blip r:embed="rId29">
            <a:alphaModFix/>
          </a:blip>
          <a:srcRect l="18175" r="17983" b="8675"/>
          <a:stretch/>
        </p:blipFill>
        <p:spPr>
          <a:xfrm>
            <a:off x="912209" y="5726907"/>
            <a:ext cx="650981" cy="101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5"/>
          <p:cNvPicPr preferRelativeResize="0"/>
          <p:nvPr/>
        </p:nvPicPr>
        <p:blipFill rotWithShape="1">
          <a:blip r:embed="rId4">
            <a:alphaModFix/>
          </a:blip>
          <a:srcRect l="12478" t="5418" r="7115" b="6187"/>
          <a:stretch/>
        </p:blipFill>
        <p:spPr>
          <a:xfrm>
            <a:off x="8428840" y="4842387"/>
            <a:ext cx="715161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5"/>
          <p:cNvPicPr preferRelativeResize="0"/>
          <p:nvPr/>
        </p:nvPicPr>
        <p:blipFill rotWithShape="1">
          <a:blip r:embed="rId5">
            <a:alphaModFix/>
          </a:blip>
          <a:srcRect l="11607" t="2432" r="15207" b="11604"/>
          <a:stretch/>
        </p:blipFill>
        <p:spPr>
          <a:xfrm>
            <a:off x="4646522" y="4852549"/>
            <a:ext cx="650981" cy="74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5"/>
          <p:cNvPicPr preferRelativeResize="0"/>
          <p:nvPr/>
        </p:nvPicPr>
        <p:blipFill rotWithShape="1">
          <a:blip r:embed="rId6">
            <a:alphaModFix/>
          </a:blip>
          <a:srcRect l="16681" t="4279" r="14867" b="15283"/>
          <a:stretch/>
        </p:blipFill>
        <p:spPr>
          <a:xfrm>
            <a:off x="764185" y="4815737"/>
            <a:ext cx="715161" cy="81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5"/>
          <p:cNvPicPr preferRelativeResize="0"/>
          <p:nvPr/>
        </p:nvPicPr>
        <p:blipFill rotWithShape="1">
          <a:blip r:embed="rId7">
            <a:alphaModFix/>
          </a:blip>
          <a:srcRect l="14867" t="4317" r="16681" b="15276"/>
          <a:stretch/>
        </p:blipFill>
        <p:spPr>
          <a:xfrm>
            <a:off x="5227449" y="479851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5"/>
          <p:cNvPicPr preferRelativeResize="0"/>
          <p:nvPr/>
        </p:nvPicPr>
        <p:blipFill rotWithShape="1">
          <a:blip r:embed="rId8">
            <a:alphaModFix/>
          </a:blip>
          <a:srcRect r="37690"/>
          <a:stretch/>
        </p:blipFill>
        <p:spPr>
          <a:xfrm>
            <a:off x="2677113" y="4805087"/>
            <a:ext cx="65098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5"/>
          <p:cNvPicPr preferRelativeResize="0"/>
          <p:nvPr/>
        </p:nvPicPr>
        <p:blipFill rotWithShape="1">
          <a:blip r:embed="rId9">
            <a:alphaModFix/>
          </a:blip>
          <a:srcRect t="6021" r="14864" b="13579"/>
          <a:stretch/>
        </p:blipFill>
        <p:spPr>
          <a:xfrm>
            <a:off x="0" y="4815887"/>
            <a:ext cx="889457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88858" y="4801225"/>
            <a:ext cx="834410" cy="81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5"/>
          <p:cNvPicPr preferRelativeResize="0"/>
          <p:nvPr/>
        </p:nvPicPr>
        <p:blipFill rotWithShape="1">
          <a:blip r:embed="rId11">
            <a:alphaModFix/>
          </a:blip>
          <a:srcRect l="14864" t="9460" r="10625" b="15278"/>
          <a:stretch/>
        </p:blipFill>
        <p:spPr>
          <a:xfrm>
            <a:off x="3914996" y="4842037"/>
            <a:ext cx="778439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5"/>
          <p:cNvPicPr preferRelativeResize="0"/>
          <p:nvPr/>
        </p:nvPicPr>
        <p:blipFill rotWithShape="1">
          <a:blip r:embed="rId12">
            <a:alphaModFix/>
          </a:blip>
          <a:srcRect l="20131" r="20552"/>
          <a:stretch/>
        </p:blipFill>
        <p:spPr>
          <a:xfrm>
            <a:off x="7075933" y="4716650"/>
            <a:ext cx="619707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5"/>
          <p:cNvPicPr preferRelativeResize="0"/>
          <p:nvPr/>
        </p:nvPicPr>
        <p:blipFill rotWithShape="1">
          <a:blip r:embed="rId13">
            <a:alphaModFix/>
          </a:blip>
          <a:srcRect l="14867" r="16681" b="17749"/>
          <a:stretch/>
        </p:blipFill>
        <p:spPr>
          <a:xfrm>
            <a:off x="3287933" y="4719150"/>
            <a:ext cx="715161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5"/>
          <p:cNvPicPr preferRelativeResize="0"/>
          <p:nvPr/>
        </p:nvPicPr>
        <p:blipFill rotWithShape="1">
          <a:blip r:embed="rId14">
            <a:alphaModFix/>
          </a:blip>
          <a:srcRect l="14867" r="16681"/>
          <a:stretch/>
        </p:blipFill>
        <p:spPr>
          <a:xfrm>
            <a:off x="6475579" y="4716650"/>
            <a:ext cx="71516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5"/>
          <p:cNvPicPr preferRelativeResize="0"/>
          <p:nvPr/>
        </p:nvPicPr>
        <p:blipFill rotWithShape="1">
          <a:blip r:embed="rId15">
            <a:alphaModFix/>
          </a:blip>
          <a:srcRect l="14867" t="7051" r="16681" b="12543"/>
          <a:stretch/>
        </p:blipFill>
        <p:spPr>
          <a:xfrm>
            <a:off x="2026059" y="485206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5"/>
          <p:cNvPicPr preferRelativeResize="0"/>
          <p:nvPr/>
        </p:nvPicPr>
        <p:blipFill rotWithShape="1">
          <a:blip r:embed="rId16">
            <a:alphaModFix/>
          </a:blip>
          <a:srcRect l="27651" t="6020" r="17559" b="11728"/>
          <a:stretch/>
        </p:blipFill>
        <p:spPr>
          <a:xfrm>
            <a:off x="5929764" y="4842674"/>
            <a:ext cx="572405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5"/>
          <p:cNvPicPr preferRelativeResize="0"/>
          <p:nvPr/>
        </p:nvPicPr>
        <p:blipFill rotWithShape="1">
          <a:blip r:embed="rId17">
            <a:alphaModFix/>
          </a:blip>
          <a:srcRect l="14867" r="16681" b="12541"/>
          <a:stretch/>
        </p:blipFill>
        <p:spPr>
          <a:xfrm>
            <a:off x="1375053" y="4780387"/>
            <a:ext cx="715161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5"/>
          <p:cNvPicPr preferRelativeResize="0"/>
          <p:nvPr/>
        </p:nvPicPr>
        <p:blipFill rotWithShape="1">
          <a:blip r:embed="rId18">
            <a:alphaModFix/>
          </a:blip>
          <a:srcRect l="18175" r="17983"/>
          <a:stretch/>
        </p:blipFill>
        <p:spPr>
          <a:xfrm>
            <a:off x="8254470" y="5709357"/>
            <a:ext cx="650981" cy="105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5"/>
          <p:cNvPicPr preferRelativeResize="0"/>
          <p:nvPr/>
        </p:nvPicPr>
        <p:blipFill rotWithShape="1">
          <a:blip r:embed="rId19">
            <a:alphaModFix/>
          </a:blip>
          <a:srcRect l="21214" r="20855"/>
          <a:stretch/>
        </p:blipFill>
        <p:spPr>
          <a:xfrm>
            <a:off x="3707480" y="5792131"/>
            <a:ext cx="572405" cy="101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5"/>
          <p:cNvPicPr preferRelativeResize="0"/>
          <p:nvPr/>
        </p:nvPicPr>
        <p:blipFill rotWithShape="1">
          <a:blip r:embed="rId20">
            <a:alphaModFix/>
          </a:blip>
          <a:srcRect l="16327" r="18390"/>
          <a:stretch/>
        </p:blipFill>
        <p:spPr>
          <a:xfrm>
            <a:off x="4223404" y="5720982"/>
            <a:ext cx="650981" cy="102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5"/>
          <p:cNvPicPr preferRelativeResize="0"/>
          <p:nvPr/>
        </p:nvPicPr>
        <p:blipFill rotWithShape="1">
          <a:blip r:embed="rId21">
            <a:alphaModFix/>
          </a:blip>
          <a:srcRect l="8305" t="6173" r="9868" b="13960"/>
          <a:stretch/>
        </p:blipFill>
        <p:spPr>
          <a:xfrm>
            <a:off x="101791" y="5701807"/>
            <a:ext cx="834385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5"/>
          <p:cNvPicPr preferRelativeResize="0"/>
          <p:nvPr/>
        </p:nvPicPr>
        <p:blipFill rotWithShape="1">
          <a:blip r:embed="rId22">
            <a:alphaModFix/>
          </a:blip>
          <a:srcRect l="12777" r="17090"/>
          <a:stretch/>
        </p:blipFill>
        <p:spPr>
          <a:xfrm>
            <a:off x="7489726" y="5678632"/>
            <a:ext cx="71516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5"/>
          <p:cNvPicPr preferRelativeResize="0"/>
          <p:nvPr/>
        </p:nvPicPr>
        <p:blipFill rotWithShape="1">
          <a:blip r:embed="rId23">
            <a:alphaModFix/>
          </a:blip>
          <a:srcRect l="18170" r="21057"/>
          <a:stretch/>
        </p:blipFill>
        <p:spPr>
          <a:xfrm>
            <a:off x="3089303" y="5745106"/>
            <a:ext cx="619707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5"/>
          <p:cNvPicPr preferRelativeResize="0"/>
          <p:nvPr/>
        </p:nvPicPr>
        <p:blipFill rotWithShape="1">
          <a:blip r:embed="rId24">
            <a:alphaModFix/>
          </a:blip>
          <a:srcRect l="12778" r="10885"/>
          <a:stretch/>
        </p:blipFill>
        <p:spPr>
          <a:xfrm>
            <a:off x="6711287" y="5678632"/>
            <a:ext cx="778439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5"/>
          <p:cNvPicPr preferRelativeResize="0"/>
          <p:nvPr/>
        </p:nvPicPr>
        <p:blipFill rotWithShape="1">
          <a:blip r:embed="rId25">
            <a:alphaModFix/>
          </a:blip>
          <a:srcRect l="18175" r="17983"/>
          <a:stretch/>
        </p:blipFill>
        <p:spPr>
          <a:xfrm>
            <a:off x="2374460" y="5678632"/>
            <a:ext cx="65098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5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727214" y="5678632"/>
            <a:ext cx="101973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5"/>
          <p:cNvPicPr preferRelativeResize="0"/>
          <p:nvPr/>
        </p:nvPicPr>
        <p:blipFill rotWithShape="1">
          <a:blip r:embed="rId27">
            <a:alphaModFix/>
          </a:blip>
          <a:srcRect l="5477" t="8674" r="7300" b="11453"/>
          <a:stretch/>
        </p:blipFill>
        <p:spPr>
          <a:xfrm>
            <a:off x="1532086" y="5745094"/>
            <a:ext cx="889457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5"/>
          <p:cNvPicPr preferRelativeResize="0"/>
          <p:nvPr/>
        </p:nvPicPr>
        <p:blipFill rotWithShape="1">
          <a:blip r:embed="rId28">
            <a:alphaModFix/>
          </a:blip>
          <a:srcRect l="12778" r="10885" b="14155"/>
          <a:stretch/>
        </p:blipFill>
        <p:spPr>
          <a:xfrm>
            <a:off x="4948787" y="5678632"/>
            <a:ext cx="778439" cy="95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5"/>
          <p:cNvPicPr preferRelativeResize="0"/>
          <p:nvPr/>
        </p:nvPicPr>
        <p:blipFill rotWithShape="1">
          <a:blip r:embed="rId29">
            <a:alphaModFix/>
          </a:blip>
          <a:srcRect l="18175" r="17983" b="8675"/>
          <a:stretch/>
        </p:blipFill>
        <p:spPr>
          <a:xfrm>
            <a:off x="912209" y="5726907"/>
            <a:ext cx="650981" cy="101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26"/>
          <p:cNvPicPr preferRelativeResize="0"/>
          <p:nvPr/>
        </p:nvPicPr>
        <p:blipFill rotWithShape="1">
          <a:blip r:embed="rId4">
            <a:alphaModFix/>
          </a:blip>
          <a:srcRect l="12478" t="5418" r="7115" b="6187"/>
          <a:stretch/>
        </p:blipFill>
        <p:spPr>
          <a:xfrm>
            <a:off x="8428840" y="4842387"/>
            <a:ext cx="715161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6"/>
          <p:cNvPicPr preferRelativeResize="0"/>
          <p:nvPr/>
        </p:nvPicPr>
        <p:blipFill rotWithShape="1">
          <a:blip r:embed="rId5">
            <a:alphaModFix/>
          </a:blip>
          <a:srcRect l="11607" t="2432" r="15207" b="11604"/>
          <a:stretch/>
        </p:blipFill>
        <p:spPr>
          <a:xfrm>
            <a:off x="4646522" y="4852549"/>
            <a:ext cx="650981" cy="74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6"/>
          <p:cNvPicPr preferRelativeResize="0"/>
          <p:nvPr/>
        </p:nvPicPr>
        <p:blipFill rotWithShape="1">
          <a:blip r:embed="rId6">
            <a:alphaModFix/>
          </a:blip>
          <a:srcRect l="16681" t="4279" r="14867" b="15283"/>
          <a:stretch/>
        </p:blipFill>
        <p:spPr>
          <a:xfrm>
            <a:off x="764185" y="4815737"/>
            <a:ext cx="715161" cy="81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6"/>
          <p:cNvPicPr preferRelativeResize="0"/>
          <p:nvPr/>
        </p:nvPicPr>
        <p:blipFill rotWithShape="1">
          <a:blip r:embed="rId7">
            <a:alphaModFix/>
          </a:blip>
          <a:srcRect l="14867" t="4317" r="16681" b="15276"/>
          <a:stretch/>
        </p:blipFill>
        <p:spPr>
          <a:xfrm>
            <a:off x="5227449" y="479851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6"/>
          <p:cNvPicPr preferRelativeResize="0"/>
          <p:nvPr/>
        </p:nvPicPr>
        <p:blipFill rotWithShape="1">
          <a:blip r:embed="rId8">
            <a:alphaModFix/>
          </a:blip>
          <a:srcRect r="37690"/>
          <a:stretch/>
        </p:blipFill>
        <p:spPr>
          <a:xfrm>
            <a:off x="2677113" y="4805087"/>
            <a:ext cx="65098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6"/>
          <p:cNvPicPr preferRelativeResize="0"/>
          <p:nvPr/>
        </p:nvPicPr>
        <p:blipFill rotWithShape="1">
          <a:blip r:embed="rId9">
            <a:alphaModFix/>
          </a:blip>
          <a:srcRect t="6021" r="14864" b="13579"/>
          <a:stretch/>
        </p:blipFill>
        <p:spPr>
          <a:xfrm>
            <a:off x="0" y="4815887"/>
            <a:ext cx="889457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88858" y="4801225"/>
            <a:ext cx="834410" cy="81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6"/>
          <p:cNvPicPr preferRelativeResize="0"/>
          <p:nvPr/>
        </p:nvPicPr>
        <p:blipFill rotWithShape="1">
          <a:blip r:embed="rId11">
            <a:alphaModFix/>
          </a:blip>
          <a:srcRect l="14864" t="9460" r="10625" b="15278"/>
          <a:stretch/>
        </p:blipFill>
        <p:spPr>
          <a:xfrm>
            <a:off x="3914996" y="4842037"/>
            <a:ext cx="778439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6"/>
          <p:cNvPicPr preferRelativeResize="0"/>
          <p:nvPr/>
        </p:nvPicPr>
        <p:blipFill rotWithShape="1">
          <a:blip r:embed="rId12">
            <a:alphaModFix/>
          </a:blip>
          <a:srcRect l="20131" r="20552"/>
          <a:stretch/>
        </p:blipFill>
        <p:spPr>
          <a:xfrm>
            <a:off x="7075933" y="4716650"/>
            <a:ext cx="619707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6"/>
          <p:cNvPicPr preferRelativeResize="0"/>
          <p:nvPr/>
        </p:nvPicPr>
        <p:blipFill rotWithShape="1">
          <a:blip r:embed="rId13">
            <a:alphaModFix/>
          </a:blip>
          <a:srcRect l="14867" r="16681" b="17749"/>
          <a:stretch/>
        </p:blipFill>
        <p:spPr>
          <a:xfrm>
            <a:off x="3287933" y="4719150"/>
            <a:ext cx="715161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6"/>
          <p:cNvPicPr preferRelativeResize="0"/>
          <p:nvPr/>
        </p:nvPicPr>
        <p:blipFill rotWithShape="1">
          <a:blip r:embed="rId14">
            <a:alphaModFix/>
          </a:blip>
          <a:srcRect l="14867" r="16681"/>
          <a:stretch/>
        </p:blipFill>
        <p:spPr>
          <a:xfrm>
            <a:off x="6475579" y="4716650"/>
            <a:ext cx="71516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6"/>
          <p:cNvPicPr preferRelativeResize="0"/>
          <p:nvPr/>
        </p:nvPicPr>
        <p:blipFill rotWithShape="1">
          <a:blip r:embed="rId15">
            <a:alphaModFix/>
          </a:blip>
          <a:srcRect l="14867" t="7051" r="16681" b="12543"/>
          <a:stretch/>
        </p:blipFill>
        <p:spPr>
          <a:xfrm>
            <a:off x="2026059" y="485206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6"/>
          <p:cNvPicPr preferRelativeResize="0"/>
          <p:nvPr/>
        </p:nvPicPr>
        <p:blipFill rotWithShape="1">
          <a:blip r:embed="rId16">
            <a:alphaModFix/>
          </a:blip>
          <a:srcRect l="27651" t="6020" r="17559" b="11728"/>
          <a:stretch/>
        </p:blipFill>
        <p:spPr>
          <a:xfrm>
            <a:off x="5929764" y="4842674"/>
            <a:ext cx="572405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6"/>
          <p:cNvPicPr preferRelativeResize="0"/>
          <p:nvPr/>
        </p:nvPicPr>
        <p:blipFill rotWithShape="1">
          <a:blip r:embed="rId17">
            <a:alphaModFix/>
          </a:blip>
          <a:srcRect l="14867" r="16681" b="12541"/>
          <a:stretch/>
        </p:blipFill>
        <p:spPr>
          <a:xfrm>
            <a:off x="1375053" y="4780387"/>
            <a:ext cx="715161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6"/>
          <p:cNvPicPr preferRelativeResize="0"/>
          <p:nvPr/>
        </p:nvPicPr>
        <p:blipFill rotWithShape="1">
          <a:blip r:embed="rId18">
            <a:alphaModFix/>
          </a:blip>
          <a:srcRect l="18175" r="17983"/>
          <a:stretch/>
        </p:blipFill>
        <p:spPr>
          <a:xfrm>
            <a:off x="8254470" y="5709357"/>
            <a:ext cx="650981" cy="105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6"/>
          <p:cNvPicPr preferRelativeResize="0"/>
          <p:nvPr/>
        </p:nvPicPr>
        <p:blipFill rotWithShape="1">
          <a:blip r:embed="rId19">
            <a:alphaModFix/>
          </a:blip>
          <a:srcRect l="21214" r="20855"/>
          <a:stretch/>
        </p:blipFill>
        <p:spPr>
          <a:xfrm>
            <a:off x="3707480" y="5792131"/>
            <a:ext cx="572405" cy="101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6"/>
          <p:cNvPicPr preferRelativeResize="0"/>
          <p:nvPr/>
        </p:nvPicPr>
        <p:blipFill rotWithShape="1">
          <a:blip r:embed="rId20">
            <a:alphaModFix/>
          </a:blip>
          <a:srcRect l="16327" r="18390"/>
          <a:stretch/>
        </p:blipFill>
        <p:spPr>
          <a:xfrm>
            <a:off x="4223404" y="5720982"/>
            <a:ext cx="650981" cy="102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6"/>
          <p:cNvPicPr preferRelativeResize="0"/>
          <p:nvPr/>
        </p:nvPicPr>
        <p:blipFill rotWithShape="1">
          <a:blip r:embed="rId21">
            <a:alphaModFix/>
          </a:blip>
          <a:srcRect l="8305" t="6173" r="9868" b="13960"/>
          <a:stretch/>
        </p:blipFill>
        <p:spPr>
          <a:xfrm>
            <a:off x="101791" y="5701807"/>
            <a:ext cx="834385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6"/>
          <p:cNvPicPr preferRelativeResize="0"/>
          <p:nvPr/>
        </p:nvPicPr>
        <p:blipFill rotWithShape="1">
          <a:blip r:embed="rId22">
            <a:alphaModFix/>
          </a:blip>
          <a:srcRect l="12777" r="17090"/>
          <a:stretch/>
        </p:blipFill>
        <p:spPr>
          <a:xfrm>
            <a:off x="7489726" y="5678632"/>
            <a:ext cx="71516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6"/>
          <p:cNvPicPr preferRelativeResize="0"/>
          <p:nvPr/>
        </p:nvPicPr>
        <p:blipFill rotWithShape="1">
          <a:blip r:embed="rId23">
            <a:alphaModFix/>
          </a:blip>
          <a:srcRect l="18170" r="21057"/>
          <a:stretch/>
        </p:blipFill>
        <p:spPr>
          <a:xfrm>
            <a:off x="3089303" y="5745106"/>
            <a:ext cx="619707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6"/>
          <p:cNvPicPr preferRelativeResize="0"/>
          <p:nvPr/>
        </p:nvPicPr>
        <p:blipFill rotWithShape="1">
          <a:blip r:embed="rId24">
            <a:alphaModFix/>
          </a:blip>
          <a:srcRect l="12778" r="10885"/>
          <a:stretch/>
        </p:blipFill>
        <p:spPr>
          <a:xfrm>
            <a:off x="6711287" y="5678632"/>
            <a:ext cx="778439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6"/>
          <p:cNvPicPr preferRelativeResize="0"/>
          <p:nvPr/>
        </p:nvPicPr>
        <p:blipFill rotWithShape="1">
          <a:blip r:embed="rId25">
            <a:alphaModFix/>
          </a:blip>
          <a:srcRect l="18175" r="17983"/>
          <a:stretch/>
        </p:blipFill>
        <p:spPr>
          <a:xfrm>
            <a:off x="2374460" y="5678632"/>
            <a:ext cx="65098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6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727214" y="5678632"/>
            <a:ext cx="101973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6"/>
          <p:cNvPicPr preferRelativeResize="0"/>
          <p:nvPr/>
        </p:nvPicPr>
        <p:blipFill rotWithShape="1">
          <a:blip r:embed="rId27">
            <a:alphaModFix/>
          </a:blip>
          <a:srcRect l="5477" t="8674" r="7300" b="11453"/>
          <a:stretch/>
        </p:blipFill>
        <p:spPr>
          <a:xfrm>
            <a:off x="1532086" y="5745094"/>
            <a:ext cx="889457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6"/>
          <p:cNvPicPr preferRelativeResize="0"/>
          <p:nvPr/>
        </p:nvPicPr>
        <p:blipFill rotWithShape="1">
          <a:blip r:embed="rId28">
            <a:alphaModFix/>
          </a:blip>
          <a:srcRect l="12778" r="10885" b="14155"/>
          <a:stretch/>
        </p:blipFill>
        <p:spPr>
          <a:xfrm>
            <a:off x="4948787" y="5678632"/>
            <a:ext cx="778439" cy="95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6"/>
          <p:cNvPicPr preferRelativeResize="0"/>
          <p:nvPr/>
        </p:nvPicPr>
        <p:blipFill rotWithShape="1">
          <a:blip r:embed="rId29">
            <a:alphaModFix/>
          </a:blip>
          <a:srcRect l="18175" r="17983" b="8675"/>
          <a:stretch/>
        </p:blipFill>
        <p:spPr>
          <a:xfrm>
            <a:off x="912209" y="5726907"/>
            <a:ext cx="650981" cy="101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27"/>
          <p:cNvPicPr preferRelativeResize="0"/>
          <p:nvPr/>
        </p:nvPicPr>
        <p:blipFill rotWithShape="1">
          <a:blip r:embed="rId4">
            <a:alphaModFix/>
          </a:blip>
          <a:srcRect l="12478" t="5418" r="7115" b="6187"/>
          <a:stretch/>
        </p:blipFill>
        <p:spPr>
          <a:xfrm>
            <a:off x="8428840" y="4842387"/>
            <a:ext cx="715161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7"/>
          <p:cNvPicPr preferRelativeResize="0"/>
          <p:nvPr/>
        </p:nvPicPr>
        <p:blipFill rotWithShape="1">
          <a:blip r:embed="rId5">
            <a:alphaModFix/>
          </a:blip>
          <a:srcRect l="11607" t="2432" r="15207" b="11604"/>
          <a:stretch/>
        </p:blipFill>
        <p:spPr>
          <a:xfrm>
            <a:off x="4646522" y="4852549"/>
            <a:ext cx="650981" cy="74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7"/>
          <p:cNvPicPr preferRelativeResize="0"/>
          <p:nvPr/>
        </p:nvPicPr>
        <p:blipFill rotWithShape="1">
          <a:blip r:embed="rId6">
            <a:alphaModFix/>
          </a:blip>
          <a:srcRect l="16681" t="4279" r="14867" b="15283"/>
          <a:stretch/>
        </p:blipFill>
        <p:spPr>
          <a:xfrm>
            <a:off x="764185" y="4815737"/>
            <a:ext cx="715161" cy="81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7"/>
          <p:cNvPicPr preferRelativeResize="0"/>
          <p:nvPr/>
        </p:nvPicPr>
        <p:blipFill rotWithShape="1">
          <a:blip r:embed="rId7">
            <a:alphaModFix/>
          </a:blip>
          <a:srcRect l="14867" t="4317" r="16681" b="15276"/>
          <a:stretch/>
        </p:blipFill>
        <p:spPr>
          <a:xfrm>
            <a:off x="5227449" y="479851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7"/>
          <p:cNvPicPr preferRelativeResize="0"/>
          <p:nvPr/>
        </p:nvPicPr>
        <p:blipFill rotWithShape="1">
          <a:blip r:embed="rId8">
            <a:alphaModFix/>
          </a:blip>
          <a:srcRect r="37690"/>
          <a:stretch/>
        </p:blipFill>
        <p:spPr>
          <a:xfrm>
            <a:off x="2677113" y="4805087"/>
            <a:ext cx="65098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7"/>
          <p:cNvPicPr preferRelativeResize="0"/>
          <p:nvPr/>
        </p:nvPicPr>
        <p:blipFill rotWithShape="1">
          <a:blip r:embed="rId9">
            <a:alphaModFix/>
          </a:blip>
          <a:srcRect t="6021" r="14864" b="13579"/>
          <a:stretch/>
        </p:blipFill>
        <p:spPr>
          <a:xfrm>
            <a:off x="0" y="4815887"/>
            <a:ext cx="889457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88858" y="4801225"/>
            <a:ext cx="834410" cy="81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7"/>
          <p:cNvPicPr preferRelativeResize="0"/>
          <p:nvPr/>
        </p:nvPicPr>
        <p:blipFill rotWithShape="1">
          <a:blip r:embed="rId11">
            <a:alphaModFix/>
          </a:blip>
          <a:srcRect l="14864" t="9460" r="10625" b="15278"/>
          <a:stretch/>
        </p:blipFill>
        <p:spPr>
          <a:xfrm>
            <a:off x="3914996" y="4842037"/>
            <a:ext cx="778439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7"/>
          <p:cNvPicPr preferRelativeResize="0"/>
          <p:nvPr/>
        </p:nvPicPr>
        <p:blipFill rotWithShape="1">
          <a:blip r:embed="rId12">
            <a:alphaModFix/>
          </a:blip>
          <a:srcRect l="20131" r="20552"/>
          <a:stretch/>
        </p:blipFill>
        <p:spPr>
          <a:xfrm>
            <a:off x="7075933" y="4716650"/>
            <a:ext cx="619707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7"/>
          <p:cNvPicPr preferRelativeResize="0"/>
          <p:nvPr/>
        </p:nvPicPr>
        <p:blipFill rotWithShape="1">
          <a:blip r:embed="rId13">
            <a:alphaModFix/>
          </a:blip>
          <a:srcRect l="14867" r="16681" b="17749"/>
          <a:stretch/>
        </p:blipFill>
        <p:spPr>
          <a:xfrm>
            <a:off x="3287933" y="4719150"/>
            <a:ext cx="715161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7"/>
          <p:cNvPicPr preferRelativeResize="0"/>
          <p:nvPr/>
        </p:nvPicPr>
        <p:blipFill rotWithShape="1">
          <a:blip r:embed="rId14">
            <a:alphaModFix/>
          </a:blip>
          <a:srcRect l="14867" r="16681"/>
          <a:stretch/>
        </p:blipFill>
        <p:spPr>
          <a:xfrm>
            <a:off x="6475579" y="4716650"/>
            <a:ext cx="71516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7"/>
          <p:cNvPicPr preferRelativeResize="0"/>
          <p:nvPr/>
        </p:nvPicPr>
        <p:blipFill rotWithShape="1">
          <a:blip r:embed="rId15">
            <a:alphaModFix/>
          </a:blip>
          <a:srcRect l="14867" t="7051" r="16681" b="12543"/>
          <a:stretch/>
        </p:blipFill>
        <p:spPr>
          <a:xfrm>
            <a:off x="2026059" y="485206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7"/>
          <p:cNvPicPr preferRelativeResize="0"/>
          <p:nvPr/>
        </p:nvPicPr>
        <p:blipFill rotWithShape="1">
          <a:blip r:embed="rId16">
            <a:alphaModFix/>
          </a:blip>
          <a:srcRect l="27651" t="6020" r="17559" b="11728"/>
          <a:stretch/>
        </p:blipFill>
        <p:spPr>
          <a:xfrm>
            <a:off x="5929764" y="4842674"/>
            <a:ext cx="572405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7"/>
          <p:cNvPicPr preferRelativeResize="0"/>
          <p:nvPr/>
        </p:nvPicPr>
        <p:blipFill rotWithShape="1">
          <a:blip r:embed="rId17">
            <a:alphaModFix/>
          </a:blip>
          <a:srcRect l="14867" r="16681" b="12541"/>
          <a:stretch/>
        </p:blipFill>
        <p:spPr>
          <a:xfrm>
            <a:off x="1375053" y="4780387"/>
            <a:ext cx="715161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7"/>
          <p:cNvPicPr preferRelativeResize="0"/>
          <p:nvPr/>
        </p:nvPicPr>
        <p:blipFill rotWithShape="1">
          <a:blip r:embed="rId18">
            <a:alphaModFix/>
          </a:blip>
          <a:srcRect l="18175" r="17983"/>
          <a:stretch/>
        </p:blipFill>
        <p:spPr>
          <a:xfrm>
            <a:off x="8254470" y="5709357"/>
            <a:ext cx="650981" cy="105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7"/>
          <p:cNvPicPr preferRelativeResize="0"/>
          <p:nvPr/>
        </p:nvPicPr>
        <p:blipFill rotWithShape="1">
          <a:blip r:embed="rId19">
            <a:alphaModFix/>
          </a:blip>
          <a:srcRect l="21214" r="20855"/>
          <a:stretch/>
        </p:blipFill>
        <p:spPr>
          <a:xfrm>
            <a:off x="3707480" y="5792131"/>
            <a:ext cx="572405" cy="101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7"/>
          <p:cNvPicPr preferRelativeResize="0"/>
          <p:nvPr/>
        </p:nvPicPr>
        <p:blipFill rotWithShape="1">
          <a:blip r:embed="rId20">
            <a:alphaModFix/>
          </a:blip>
          <a:srcRect l="16327" r="18390"/>
          <a:stretch/>
        </p:blipFill>
        <p:spPr>
          <a:xfrm>
            <a:off x="4223404" y="5720982"/>
            <a:ext cx="650981" cy="102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7"/>
          <p:cNvPicPr preferRelativeResize="0"/>
          <p:nvPr/>
        </p:nvPicPr>
        <p:blipFill rotWithShape="1">
          <a:blip r:embed="rId21">
            <a:alphaModFix/>
          </a:blip>
          <a:srcRect l="8305" t="6173" r="9868" b="13960"/>
          <a:stretch/>
        </p:blipFill>
        <p:spPr>
          <a:xfrm>
            <a:off x="101791" y="5701807"/>
            <a:ext cx="834385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7"/>
          <p:cNvPicPr preferRelativeResize="0"/>
          <p:nvPr/>
        </p:nvPicPr>
        <p:blipFill rotWithShape="1">
          <a:blip r:embed="rId22">
            <a:alphaModFix/>
          </a:blip>
          <a:srcRect l="12777" r="17090"/>
          <a:stretch/>
        </p:blipFill>
        <p:spPr>
          <a:xfrm>
            <a:off x="7489726" y="5678632"/>
            <a:ext cx="71516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7"/>
          <p:cNvPicPr preferRelativeResize="0"/>
          <p:nvPr/>
        </p:nvPicPr>
        <p:blipFill rotWithShape="1">
          <a:blip r:embed="rId23">
            <a:alphaModFix/>
          </a:blip>
          <a:srcRect l="18170" r="21057"/>
          <a:stretch/>
        </p:blipFill>
        <p:spPr>
          <a:xfrm>
            <a:off x="3089303" y="5745106"/>
            <a:ext cx="619707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7"/>
          <p:cNvPicPr preferRelativeResize="0"/>
          <p:nvPr/>
        </p:nvPicPr>
        <p:blipFill rotWithShape="1">
          <a:blip r:embed="rId24">
            <a:alphaModFix/>
          </a:blip>
          <a:srcRect l="12778" r="10885"/>
          <a:stretch/>
        </p:blipFill>
        <p:spPr>
          <a:xfrm>
            <a:off x="6711287" y="5678632"/>
            <a:ext cx="778439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7"/>
          <p:cNvPicPr preferRelativeResize="0"/>
          <p:nvPr/>
        </p:nvPicPr>
        <p:blipFill rotWithShape="1">
          <a:blip r:embed="rId25">
            <a:alphaModFix/>
          </a:blip>
          <a:srcRect l="18175" r="17983"/>
          <a:stretch/>
        </p:blipFill>
        <p:spPr>
          <a:xfrm>
            <a:off x="2374460" y="5678632"/>
            <a:ext cx="65098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7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727214" y="5678632"/>
            <a:ext cx="101973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7"/>
          <p:cNvPicPr preferRelativeResize="0"/>
          <p:nvPr/>
        </p:nvPicPr>
        <p:blipFill rotWithShape="1">
          <a:blip r:embed="rId27">
            <a:alphaModFix/>
          </a:blip>
          <a:srcRect l="5477" t="8674" r="7300" b="11453"/>
          <a:stretch/>
        </p:blipFill>
        <p:spPr>
          <a:xfrm>
            <a:off x="1532086" y="5745094"/>
            <a:ext cx="889457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7"/>
          <p:cNvPicPr preferRelativeResize="0"/>
          <p:nvPr/>
        </p:nvPicPr>
        <p:blipFill rotWithShape="1">
          <a:blip r:embed="rId28">
            <a:alphaModFix/>
          </a:blip>
          <a:srcRect l="12778" r="10885" b="14155"/>
          <a:stretch/>
        </p:blipFill>
        <p:spPr>
          <a:xfrm>
            <a:off x="4948787" y="5678632"/>
            <a:ext cx="778439" cy="95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7"/>
          <p:cNvPicPr preferRelativeResize="0"/>
          <p:nvPr/>
        </p:nvPicPr>
        <p:blipFill rotWithShape="1">
          <a:blip r:embed="rId29">
            <a:alphaModFix/>
          </a:blip>
          <a:srcRect l="18175" r="17983" b="8675"/>
          <a:stretch/>
        </p:blipFill>
        <p:spPr>
          <a:xfrm>
            <a:off x="912209" y="5726907"/>
            <a:ext cx="650981" cy="101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9050" y="5298463"/>
            <a:ext cx="696007" cy="956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7097" y="5279525"/>
            <a:ext cx="803286" cy="971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97748" y="5286738"/>
            <a:ext cx="821602" cy="979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44092" y="5294432"/>
            <a:ext cx="826835" cy="941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84774" y="5363474"/>
            <a:ext cx="722173" cy="96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7944" y="5348205"/>
            <a:ext cx="826825" cy="9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51823" y="5262267"/>
            <a:ext cx="795565" cy="1028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82089" y="5315892"/>
            <a:ext cx="285680" cy="106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252790" y="5263892"/>
            <a:ext cx="770251" cy="1025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608063" y="5255804"/>
            <a:ext cx="766635" cy="1041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087449" y="5288827"/>
            <a:ext cx="770250" cy="95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523880" y="5257417"/>
            <a:ext cx="773867" cy="1038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9775" y="5132149"/>
            <a:ext cx="335871" cy="1182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5604" y="5076649"/>
            <a:ext cx="724610" cy="1214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32773" y="5365624"/>
            <a:ext cx="1107130" cy="87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09110" y="5357707"/>
            <a:ext cx="1429246" cy="895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34218" y="5415267"/>
            <a:ext cx="921024" cy="89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87937" y="5246308"/>
            <a:ext cx="1048041" cy="1232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32400" y="5202300"/>
            <a:ext cx="696043" cy="1042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874510" y="5193012"/>
            <a:ext cx="976030" cy="106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3197" y="5296537"/>
            <a:ext cx="921025" cy="1017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18037" y="5246307"/>
            <a:ext cx="669876" cy="1044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7214" y="5279203"/>
            <a:ext cx="551348" cy="1221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818" y="5248153"/>
            <a:ext cx="798484" cy="1187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10763" y="5335213"/>
            <a:ext cx="778604" cy="1278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78974" y="5335213"/>
            <a:ext cx="822784" cy="1278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87002" y="5129086"/>
            <a:ext cx="928901" cy="130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140866" y="5199848"/>
            <a:ext cx="915006" cy="1187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69269" y="5248157"/>
            <a:ext cx="928911" cy="1370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336216" y="5248157"/>
            <a:ext cx="1056288" cy="1370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0067" y="5385550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5257" y="5349021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2845" y="5349024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06628" y="5385550"/>
            <a:ext cx="1038926" cy="1294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4942" y="5367287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0132" y="5330758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7720" y="5330761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21503" y="5367288"/>
            <a:ext cx="1038926" cy="1294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4942" y="5367287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0132" y="5330758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7720" y="5330761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21503" y="5367288"/>
            <a:ext cx="1038926" cy="1294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7504" y="5358150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2694" y="5321621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0282" y="5321624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14066" y="5358150"/>
            <a:ext cx="1038926" cy="1294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2379" y="5339887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7569" y="5303358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65157" y="5303361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28941" y="5339888"/>
            <a:ext cx="1038926" cy="1294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2379" y="5339887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7569" y="5303358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65157" y="5303361"/>
            <a:ext cx="1038926" cy="12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28941" y="5339888"/>
            <a:ext cx="1038926" cy="1294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/>
        </p:nvSpPr>
        <p:spPr>
          <a:xfrm>
            <a:off x="622750" y="4538675"/>
            <a:ext cx="2195400" cy="19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129" name="Google Shape;129;p18"/>
          <p:cNvSpPr txBox="1"/>
          <p:nvPr/>
        </p:nvSpPr>
        <p:spPr>
          <a:xfrm>
            <a:off x="3474300" y="4538675"/>
            <a:ext cx="2195400" cy="19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130" name="Google Shape;130;p18"/>
          <p:cNvSpPr txBox="1"/>
          <p:nvPr/>
        </p:nvSpPr>
        <p:spPr>
          <a:xfrm>
            <a:off x="6325850" y="4538675"/>
            <a:ext cx="2195400" cy="19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622750" y="4538675"/>
            <a:ext cx="2195400" cy="19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136" name="Google Shape;136;p19"/>
          <p:cNvSpPr txBox="1"/>
          <p:nvPr/>
        </p:nvSpPr>
        <p:spPr>
          <a:xfrm>
            <a:off x="3474300" y="4538675"/>
            <a:ext cx="2195400" cy="19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  <p:sp>
        <p:nvSpPr>
          <p:cNvPr id="137" name="Google Shape;137;p19"/>
          <p:cNvSpPr txBox="1"/>
          <p:nvPr/>
        </p:nvSpPr>
        <p:spPr>
          <a:xfrm>
            <a:off x="6325850" y="4538675"/>
            <a:ext cx="2195400" cy="19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/>
        </p:nvSpPr>
        <p:spPr>
          <a:xfrm>
            <a:off x="5996975" y="1221825"/>
            <a:ext cx="2203200" cy="16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6</a:t>
            </a:r>
            <a:endParaRPr sz="6000"/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7801" y="342900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351" y="342900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3826" y="342900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9776" y="342900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7801" y="4489075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351" y="4489075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3826" y="4489075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9776" y="4489075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7801" y="554915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351" y="554915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3826" y="554915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9776" y="5549150"/>
            <a:ext cx="796099" cy="991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/>
        </p:nvSpPr>
        <p:spPr>
          <a:xfrm>
            <a:off x="5996975" y="1221825"/>
            <a:ext cx="2203200" cy="16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5</a:t>
            </a:r>
            <a:endParaRPr sz="6000"/>
          </a:p>
        </p:txBody>
      </p:sp>
      <p:pic>
        <p:nvPicPr>
          <p:cNvPr id="160" name="Google Shape;16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7801" y="342900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351" y="342900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3826" y="342900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9776" y="342900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7801" y="4489075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351" y="4489075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3826" y="4489075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9776" y="4489075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7801" y="554915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351" y="554915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3826" y="5549150"/>
            <a:ext cx="796099" cy="99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9776" y="5549150"/>
            <a:ext cx="796099" cy="991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On-screen Show (4:3)</PresentationFormat>
  <Paragraphs>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WILLARD</dc:creator>
  <cp:lastModifiedBy>WILLARD</cp:lastModifiedBy>
  <cp:revision>1</cp:revision>
  <dcterms:modified xsi:type="dcterms:W3CDTF">2018-08-13T16:21:08Z</dcterms:modified>
</cp:coreProperties>
</file>